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7b13f9f5674b2f" /><Relationship Type="http://schemas.openxmlformats.org/officeDocument/2006/relationships/extended-properties" Target="/docProps/app.xml" Id="Rea9599fa4e814e8e" /><Relationship Type="http://schemas.openxmlformats.org/officeDocument/2006/relationships/officeDocument" Target="/ppt/presentation.xml" Id="R584cde8b0e334d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cb699f55ae48a8"/>
  </p:sldMasterIdLst>
  <p:notesMasterIdLst>
    <p:notesMasterId xmlns:r="http://schemas.openxmlformats.org/officeDocument/2006/relationships" r:id="R350fa560f614464e"/>
  </p:notesMasterIdLst>
  <p:sldIdLst>
    <p:sldId xmlns:r="http://schemas.openxmlformats.org/officeDocument/2006/relationships" id="256" r:id="Rbdfb1520dd954ea8"/>
    <p:sldId xmlns:r="http://schemas.openxmlformats.org/officeDocument/2006/relationships" id="257" r:id="R160b18ae3f3843e9"/>
    <p:sldId xmlns:r="http://schemas.openxmlformats.org/officeDocument/2006/relationships" id="258" r:id="Rc7ba2f4b57bf4924"/>
    <p:sldId xmlns:r="http://schemas.openxmlformats.org/officeDocument/2006/relationships" id="259" r:id="Rb9c5666dd40f48d9"/>
    <p:sldId xmlns:r="http://schemas.openxmlformats.org/officeDocument/2006/relationships" id="260" r:id="Rcb715228387341c5"/>
    <p:sldId xmlns:r="http://schemas.openxmlformats.org/officeDocument/2006/relationships" id="261" r:id="R4215a489564149bd"/>
    <p:sldId xmlns:r="http://schemas.openxmlformats.org/officeDocument/2006/relationships" id="262" r:id="R6501ac999b4e44a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ff3de2d54a4821" /><Relationship Type="http://schemas.openxmlformats.org/officeDocument/2006/relationships/slideMaster" Target="/ppt/slideMasters/slideMaster1.xml" Id="Rd8cb699f55ae48a8" /><Relationship Type="http://schemas.openxmlformats.org/officeDocument/2006/relationships/notesMaster" Target="/ppt/notesMasters/notesMaster1.xml" Id="R350fa560f614464e" /><Relationship Type="http://schemas.openxmlformats.org/officeDocument/2006/relationships/presProps" Target="/ppt/presProps.xml" Id="Rba592e9836f744e4" /><Relationship Type="http://schemas.openxmlformats.org/officeDocument/2006/relationships/tableStyles" Target="/ppt/tableStyles.xml" Id="R1cc9541214a0495f" /><Relationship Type="http://schemas.openxmlformats.org/officeDocument/2006/relationships/slide" Target="/ppt/slides/slide1.xml" Id="Rbdfb1520dd954ea8" /><Relationship Type="http://schemas.openxmlformats.org/officeDocument/2006/relationships/slide" Target="/ppt/slides/slide2.xml" Id="R160b18ae3f3843e9" /><Relationship Type="http://schemas.openxmlformats.org/officeDocument/2006/relationships/slide" Target="/ppt/slides/slide3.xml" Id="Rc7ba2f4b57bf4924" /><Relationship Type="http://schemas.openxmlformats.org/officeDocument/2006/relationships/slide" Target="/ppt/slides/slide4.xml" Id="Rb9c5666dd40f48d9" /><Relationship Type="http://schemas.openxmlformats.org/officeDocument/2006/relationships/slide" Target="/ppt/slides/slide5.xml" Id="Rcb715228387341c5" /><Relationship Type="http://schemas.openxmlformats.org/officeDocument/2006/relationships/slide" Target="/ppt/slides/slide6.xml" Id="R4215a489564149bd" /><Relationship Type="http://schemas.openxmlformats.org/officeDocument/2006/relationships/slide" Target="/ppt/slides/slide7.xml" Id="R6501ac999b4e44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a1a0a52a3d4f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e3ccaab86d44a2" /><Relationship Type="http://schemas.openxmlformats.org/officeDocument/2006/relationships/notesMaster" Target="/ppt/notesMasters/notesMaster1.xml" Id="R5714c4f7e2bd42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ecffbef6cf499f" /><Relationship Type="http://schemas.openxmlformats.org/officeDocument/2006/relationships/notesMaster" Target="/ppt/notesMasters/notesMaster1.xml" Id="R13ec89a7372f4f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bcd63abd6c4566" /><Relationship Type="http://schemas.openxmlformats.org/officeDocument/2006/relationships/notesMaster" Target="/ppt/notesMasters/notesMaster1.xml" Id="Rf0fccadc0afb42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dbf08685a84b50" /><Relationship Type="http://schemas.openxmlformats.org/officeDocument/2006/relationships/notesMaster" Target="/ppt/notesMasters/notesMaster1.xml" Id="Rfe30e9169fb747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d1db30c299d4bc9" /><Relationship Type="http://schemas.openxmlformats.org/officeDocument/2006/relationships/notesMaster" Target="/ppt/notesMasters/notesMaster1.xml" Id="R65faf6c7ced24e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cf8ce0d566463d" /><Relationship Type="http://schemas.openxmlformats.org/officeDocument/2006/relationships/notesMaster" Target="/ppt/notesMasters/notesMaster1.xml" Id="R90562627f13949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7f7102d3df4f60" /><Relationship Type="http://schemas.openxmlformats.org/officeDocument/2006/relationships/notesMaster" Target="/ppt/notesMasters/notesMaster1.xml" Id="Rf3d748b50f20478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e2bfb6da7b40b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c1183285d34f00" /><Relationship Type="http://schemas.openxmlformats.org/officeDocument/2006/relationships/slideLayout" Target="/ppt/slideLayouts/slideLayout1.xml" Id="R8b81fc888ef448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81fc888ef448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b4be302534649" /><Relationship Type="http://schemas.openxmlformats.org/officeDocument/2006/relationships/notesSlide" Target="/ppt/notesSlides/notesSlide1.xml" Id="R18a1795e103d44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61fcc69fd49cb" /><Relationship Type="http://schemas.openxmlformats.org/officeDocument/2006/relationships/notesSlide" Target="/ppt/notesSlides/notesSlide2.xml" Id="R59b97987984d4c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cf39fa6a8047c8" /><Relationship Type="http://schemas.openxmlformats.org/officeDocument/2006/relationships/notesSlide" Target="/ppt/notesSlides/notesSlide3.xml" Id="Rd0bf74a5c7d84a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34e7e4ebe47ec" /><Relationship Type="http://schemas.openxmlformats.org/officeDocument/2006/relationships/notesSlide" Target="/ppt/notesSlides/notesSlide4.xml" Id="R93c1145a318e44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36ae05595348eb" /><Relationship Type="http://schemas.openxmlformats.org/officeDocument/2006/relationships/notesSlide" Target="/ppt/notesSlides/notesSlide5.xml" Id="R7fe592670ccd4c0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8dfe1b57ed46e6" /><Relationship Type="http://schemas.openxmlformats.org/officeDocument/2006/relationships/notesSlide" Target="/ppt/notesSlides/notesSlide6.xml" Id="R9a27877afc6e4d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689f587cc4401f" /><Relationship Type="http://schemas.openxmlformats.org/officeDocument/2006/relationships/notesSlide" Target="/ppt/notesSlides/notesSlide7.xml" Id="R74beeedcc2e44b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C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CEA18D-58EC-496A-BF5A-F1E11F88D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C05F7E-DE0E-4BE2-945E-D0497564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0012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D1CCCA-30A6-4FB6-B3D8-1CD01639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57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Partnering with NEXORA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0937B0-FFA3-4176-971F-6AB76C3B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A structured path from relationships to trackable opportunities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6E43D9-D4C4-45F4-A84C-712D0FCF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8E3D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8E3DF"/>
                </a:solidFill>
                <a:latin typeface="DejaVu Sans"/>
                <a:ea typeface="DejaVu Sans"/>
                <a:cs typeface="DejaVu Sans"/>
              </a:rPr>
              <a:t>Partner presentation |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878BFC-0616-4C3E-8748-99803753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FC4B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FC4BC"/>
                </a:solidFill>
                <a:latin typeface="DejaVu Sans"/>
                <a:ea typeface="DejaVu Sans"/>
                <a:cs typeface="DejaVu Sans"/>
              </a:rPr>
              <a:t>Independent UAE platform · Beta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82822-08B6-493D-86B5-505572AAC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nexoramatch.com</a:t>
            </a:r>
          </a:p>
        </p:txBody>
      </p:sp>
    </p:spTree>
    <p:extLst>
      <p:ext uri="{BB962C8B-B14F-4D97-AF65-F5344CB8AC3E}">
        <p14:creationId xmlns:p14="http://schemas.microsoft.com/office/powerpoint/2010/main" val="147894933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C5E0D-9DC3-410B-966C-5373EFE74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28679-DEFE-4B49-98C1-B8648B0C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720423-33F2-44C3-AD36-E4252F14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Partnership Value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DE2A32-9A51-4E72-B1C2-94EB29557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D7BEC9-6AE4-4B52-BD82-C2A77B3D8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58D9CC-1F86-4512-8A2D-A7075BD1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Bring opportunities and business needs into one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B1D62-9925-48AB-88E3-5D39D30D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CD8B8B-3102-470A-AB5B-86F5662A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Match companies faster instead of relying on random introductions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B3CEC2-8283-4730-9D0A-85C42E67F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AE6606-D213-4F2A-A059-1F6DB47C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Make the right counterpart and next step clear</a:t>
            </a:r>
          </a:p>
        </p:txBody>
      </p:sp>
    </p:spTree>
    <p:extLst>
      <p:ext uri="{BB962C8B-B14F-4D97-AF65-F5344CB8AC3E}">
        <p14:creationId xmlns:p14="http://schemas.microsoft.com/office/powerpoint/2010/main" val="9040046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095178-4847-4EE5-B4B3-0D2223E5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35EE26-95F1-4584-8714-C354208F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59529E-D01D-4858-9B8A-012B4EFB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Partner Types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FE962E-EA6F-4017-BABC-7EDD094C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FF0995-092A-4382-A1AC-138B81F2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314450"/>
            <a:ext cx="1905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DAFCA3-8FD5-4766-819A-89513992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Market partners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F170C-0E7D-495E-9F27-5378BDCC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Their role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EB8362-EAEA-4E6A-8BF4-4345F4F8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998156-30C6-4334-AAE1-89418571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Free zones and business setup firms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4F6E29-E97C-4EA5-92C5-D67EED06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3F4A06-8DE6-4F60-BF13-2DC05EFB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Business councils and exhibitions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988A84-56B7-4195-9CC5-0EA8E3CC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CFDBF3-F770-492B-92F3-5C3355C4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Technology and specialist providers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072907-1A6C-418D-978D-AA052544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A9564-C544-49C2-9D91-C53CF2C8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Provide verified opportunities and information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160E79-4B22-4A89-9DAB-9C5C0C83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CE2FED-2957-48C5-A117-25B92EA9B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Receive qualified referrals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10479B-6575-41D8-B397-A51BCB5EC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1C22A9-19C5-4A46-B06E-DDA5E507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Update progress and outcomes</a:t>
            </a:r>
          </a:p>
        </p:txBody>
      </p:sp>
    </p:spTree>
    <p:extLst>
      <p:ext uri="{BB962C8B-B14F-4D97-AF65-F5344CB8AC3E}">
        <p14:creationId xmlns:p14="http://schemas.microsoft.com/office/powerpoint/2010/main" val="80280854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A564E1-2511-4B42-AAAB-F9B20E01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815AE-1B67-4894-A06E-42A6A172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B7BCFB-DDC7-4CF2-B164-44FBD577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The Shared Opportunity Journey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8DD2D-6BBD-487C-89E7-780B01B0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5D9AC8-E1FD-4B2C-B09C-B971D1967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F33F6B-30AE-4310-A26A-C0D6E8D6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Register the opportunity or need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1B2A5-1262-46D5-9AF5-0B0DF885C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4F2CED-8EC3-4127-B616-D62FE967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Define fit criteria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6D5808-C347-4A63-BCD8-989838E3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3C777A-0913-4C31-B8DE-696B2A7D1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Send a qualified referral to the right party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F00EB7-15F3-44EF-88CC-4F0EC4F1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386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01F956-3DC9-4532-9BB8-F60F1C2E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100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Track follow-up and protect the referral source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A571B3-B087-4A52-BFDD-C07A4339C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3149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90BDE3-0912-48E2-B6D1-79B36010C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863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Measure results and improve matching</a:t>
            </a:r>
          </a:p>
        </p:txBody>
      </p:sp>
    </p:spTree>
    <p:extLst>
      <p:ext uri="{BB962C8B-B14F-4D97-AF65-F5344CB8AC3E}">
        <p14:creationId xmlns:p14="http://schemas.microsoft.com/office/powerpoint/2010/main" val="177693222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4E5846-D108-4595-B0A1-FD285291A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C55813-F437-4F33-A255-E5B6B69F9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264F7F-162C-471E-AEC6-19329CFA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Commercial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8F4AB5-E74A-419A-8AAD-6EF3015F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6072E-C437-4605-9834-F54C5390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314450"/>
            <a:ext cx="1905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757F80-0EED-4823-A466-0CCEFB0B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Possible models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A86EC-85B2-480B-A1D4-F1806A31E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Core rules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3255FB-0731-4266-ACBE-67347351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9C6521-5CF2-4EE2-99B6-E44387D6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Success-based referral fee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B57AC8-5B28-4826-8B67-43036367C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CD67DE-D603-4A1A-96B7-5E10DC627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Institutional subscription or event licence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C67FE-922F-46AB-A622-9CCA5F59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5DA68B-7787-44A2-B52D-6501E354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Paid follow-up services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FAFAF4-260D-4F6A-89EC-FC5AEDF9C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292FE9-6C27-4497-897E-8A193A73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Register leads before referral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297ADE-785E-48F3-8197-6DB952FF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C4C66D-C10F-469A-98AF-5451A8C29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Define entitlement and duration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361C7E-CBCD-4458-BEF9-3E05968C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0F7E0A-BD82-4DFA-9496-DDEA9FE0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No exclusivity without written scope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AF179C-5B1C-4255-810C-1C87A54E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386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229B1B-F255-4F73-B371-B72AD4AE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43434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Protect data and reputation</a:t>
            </a:r>
          </a:p>
        </p:txBody>
      </p:sp>
    </p:spTree>
    <p:extLst>
      <p:ext uri="{BB962C8B-B14F-4D97-AF65-F5344CB8AC3E}">
        <p14:creationId xmlns:p14="http://schemas.microsoft.com/office/powerpoint/2010/main" val="120268416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2D86A-D3B8-4386-9CD8-868A58BD4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8F907-7192-4E1D-AA60-24BE93D1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A6059-BA78-4123-BF48-98448F979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Partner Standard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B017E-129B-417F-B02B-0CF5A4F5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869E4-B3BD-45E8-8F8B-ECAEE49A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20F0B6-129A-4828-8B51-9B22E39E4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Create customer value before selling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272877-5D63-4294-B4AD-1085692D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55DE39-2F22-4AF7-9540-ACA7C767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Maintain transparent pricing and terms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81842-0D58-4002-BB57-BC040720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0ABEF-B639-4722-988E-E3D4688C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Respect data and privacy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B719C2-1CC9-4A14-AC58-7A4634F48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386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D9A80-4F9B-425B-8AF9-348F7BA8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100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Demonstrate delivery and follow-up capability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FC3534-6252-4A85-A2BE-F375D709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3149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D1E445-7CD1-4B23-B4CA-26F1FB3E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863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Comply with UAE laws and market standards</a:t>
            </a:r>
          </a:p>
        </p:txBody>
      </p:sp>
    </p:spTree>
    <p:extLst>
      <p:ext uri="{BB962C8B-B14F-4D97-AF65-F5344CB8AC3E}">
        <p14:creationId xmlns:p14="http://schemas.microsoft.com/office/powerpoint/2010/main" val="12977315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2C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1B6019-4C98-4754-B7D1-F436188A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3DE4A-6042-4E33-A8B1-B3809704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14500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A Practical Starting Point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FA752B-FF4F-4395-8BF0-4CEF5FB8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5275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Choose one opportunity or sector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1C60A-E05A-4E8A-AC6C-89EC0AF0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1950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Run a limited referral pilot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348C23-2344-4C60-916E-AA016BF9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8625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Review results before scaling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DDB3C-E52E-4BDF-A96F-EE26C49E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nexoramatch.com</a:t>
            </a:r>
          </a:p>
        </p:txBody>
      </p:sp>
    </p:spTree>
    <p:extLst>
      <p:ext uri="{BB962C8B-B14F-4D97-AF65-F5344CB8AC3E}">
        <p14:creationId xmlns:p14="http://schemas.microsoft.com/office/powerpoint/2010/main" val="1258537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2026-09-30T11:41:28.4680000Z</dcterms:created>
  <dcterms:modified xsi:type="dcterms:W3CDTF">2026-09-30T11:41:28.4680000Z</dcterms:modified>
</coreProperties>
</file>