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5e98d8a4664973" /><Relationship Type="http://schemas.openxmlformats.org/officeDocument/2006/relationships/extended-properties" Target="/docProps/app.xml" Id="Rb078c71079f6480d" /><Relationship Type="http://schemas.openxmlformats.org/officeDocument/2006/relationships/officeDocument" Target="/ppt/presentation.xml" Id="R47a5f23de53c48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1f7c80688542d6"/>
  </p:sldMasterIdLst>
  <p:notesMasterIdLst>
    <p:notesMasterId xmlns:r="http://schemas.openxmlformats.org/officeDocument/2006/relationships" r:id="Ra98b3c0d2e814a1f"/>
  </p:notesMasterIdLst>
  <p:sldIdLst>
    <p:sldId xmlns:r="http://schemas.openxmlformats.org/officeDocument/2006/relationships" id="256" r:id="Radf6ba4f7f1f4838"/>
    <p:sldId xmlns:r="http://schemas.openxmlformats.org/officeDocument/2006/relationships" id="257" r:id="R01e32723223c48c4"/>
    <p:sldId xmlns:r="http://schemas.openxmlformats.org/officeDocument/2006/relationships" id="258" r:id="R8833d03d175d4d09"/>
    <p:sldId xmlns:r="http://schemas.openxmlformats.org/officeDocument/2006/relationships" id="259" r:id="R6a72dec4bdf546fb"/>
    <p:sldId xmlns:r="http://schemas.openxmlformats.org/officeDocument/2006/relationships" id="260" r:id="R0a60d9449468435b"/>
    <p:sldId xmlns:r="http://schemas.openxmlformats.org/officeDocument/2006/relationships" id="261" r:id="R12e66c6f87154a0f"/>
    <p:sldId xmlns:r="http://schemas.openxmlformats.org/officeDocument/2006/relationships" id="262" r:id="R13fa92eace4644fe"/>
    <p:sldId xmlns:r="http://schemas.openxmlformats.org/officeDocument/2006/relationships" id="263" r:id="R3d6036f263454144"/>
    <p:sldId xmlns:r="http://schemas.openxmlformats.org/officeDocument/2006/relationships" id="264" r:id="R4bfeb729c5564bdf"/>
    <p:sldId xmlns:r="http://schemas.openxmlformats.org/officeDocument/2006/relationships" id="265" r:id="Rc6d313469b3c4d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5835545c504df4" /><Relationship Type="http://schemas.openxmlformats.org/officeDocument/2006/relationships/slideMaster" Target="/ppt/slideMasters/slideMaster1.xml" Id="R9f1f7c80688542d6" /><Relationship Type="http://schemas.openxmlformats.org/officeDocument/2006/relationships/notesMaster" Target="/ppt/notesMasters/notesMaster1.xml" Id="Ra98b3c0d2e814a1f" /><Relationship Type="http://schemas.openxmlformats.org/officeDocument/2006/relationships/presProps" Target="/ppt/presProps.xml" Id="R6e3eb63ed53a428c" /><Relationship Type="http://schemas.openxmlformats.org/officeDocument/2006/relationships/tableStyles" Target="/ppt/tableStyles.xml" Id="Rcbcc1d9892db4241" /><Relationship Type="http://schemas.openxmlformats.org/officeDocument/2006/relationships/slide" Target="/ppt/slides/slide1.xml" Id="Radf6ba4f7f1f4838" /><Relationship Type="http://schemas.openxmlformats.org/officeDocument/2006/relationships/slide" Target="/ppt/slides/slide2.xml" Id="R01e32723223c48c4" /><Relationship Type="http://schemas.openxmlformats.org/officeDocument/2006/relationships/slide" Target="/ppt/slides/slide3.xml" Id="R8833d03d175d4d09" /><Relationship Type="http://schemas.openxmlformats.org/officeDocument/2006/relationships/slide" Target="/ppt/slides/slide4.xml" Id="R6a72dec4bdf546fb" /><Relationship Type="http://schemas.openxmlformats.org/officeDocument/2006/relationships/slide" Target="/ppt/slides/slide5.xml" Id="R0a60d9449468435b" /><Relationship Type="http://schemas.openxmlformats.org/officeDocument/2006/relationships/slide" Target="/ppt/slides/slide6.xml" Id="R12e66c6f87154a0f" /><Relationship Type="http://schemas.openxmlformats.org/officeDocument/2006/relationships/slide" Target="/ppt/slides/slide7.xml" Id="R13fa92eace4644fe" /><Relationship Type="http://schemas.openxmlformats.org/officeDocument/2006/relationships/slide" Target="/ppt/slides/slide8.xml" Id="R3d6036f263454144" /><Relationship Type="http://schemas.openxmlformats.org/officeDocument/2006/relationships/slide" Target="/ppt/slides/slide9.xml" Id="R4bfeb729c5564bdf" /><Relationship Type="http://schemas.openxmlformats.org/officeDocument/2006/relationships/slide" Target="/ppt/slides/slide10.xml" Id="Rc6d313469b3c4d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f03bd1232347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9312adbd904ee2" /><Relationship Type="http://schemas.openxmlformats.org/officeDocument/2006/relationships/notesMaster" Target="/ppt/notesMasters/notesMaster1.xml" Id="R0ebfce6388804e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a1b2c599b74c87" /><Relationship Type="http://schemas.openxmlformats.org/officeDocument/2006/relationships/notesMaster" Target="/ppt/notesMasters/notesMaster1.xml" Id="R002c511413f04c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2cc28223d340ab" /><Relationship Type="http://schemas.openxmlformats.org/officeDocument/2006/relationships/notesMaster" Target="/ppt/notesMasters/notesMaster1.xml" Id="Rf5480db9586d4e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91fac850e1f4e77" /><Relationship Type="http://schemas.openxmlformats.org/officeDocument/2006/relationships/notesMaster" Target="/ppt/notesMasters/notesMaster1.xml" Id="R55ac1631a15245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00bd11ca844037" /><Relationship Type="http://schemas.openxmlformats.org/officeDocument/2006/relationships/notesMaster" Target="/ppt/notesMasters/notesMaster1.xml" Id="R81184b00276e4e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0e62e845e34572" /><Relationship Type="http://schemas.openxmlformats.org/officeDocument/2006/relationships/notesMaster" Target="/ppt/notesMasters/notesMaster1.xml" Id="R16ee93c1763a48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d31d1c20ee45ce" /><Relationship Type="http://schemas.openxmlformats.org/officeDocument/2006/relationships/notesMaster" Target="/ppt/notesMasters/notesMaster1.xml" Id="R058c91bf2e6e4a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23debf327b468d" /><Relationship Type="http://schemas.openxmlformats.org/officeDocument/2006/relationships/notesMaster" Target="/ppt/notesMasters/notesMaster1.xml" Id="Rab7dd64659d947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876a5b595f4c93" /><Relationship Type="http://schemas.openxmlformats.org/officeDocument/2006/relationships/notesMaster" Target="/ppt/notesMasters/notesMaster1.xml" Id="R59fafd886a1a4f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1338bd23ad2408d" /><Relationship Type="http://schemas.openxmlformats.org/officeDocument/2006/relationships/notesMaster" Target="/ppt/notesMasters/notesMaster1.xml" Id="R8c1d5ccbb50540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UAE Ministry of Economy and Tourism; UAE Government FDI platform, 2024–2025. https://www.moet.gov.ae/ | https://u.ae/en/information-and-services/finance-and-investment/foreign-direct-investment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UAE Cabinet; UAE Government FDI platform. https://uaecabinet.ae/en/news/mohammed-bin-rashid-reviews-uae-cabinet-accomplishments | https://u.ae/en/information-and-services/finance-and-investment/foreign-direct-investment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3fc3df9a1a4c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ae67dc457f4f7a" /><Relationship Type="http://schemas.openxmlformats.org/officeDocument/2006/relationships/slideLayout" Target="/ppt/slideLayouts/slideLayout1.xml" Id="Rf2c3dd894fa145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c3dd894fa145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f3a1ea124450f" /><Relationship Type="http://schemas.openxmlformats.org/officeDocument/2006/relationships/notesSlide" Target="/ppt/notesSlides/notesSlide1.xml" Id="R0bf7fd2f2b0149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04c4b8fcd437e" /><Relationship Type="http://schemas.openxmlformats.org/officeDocument/2006/relationships/notesSlide" Target="/ppt/notesSlides/notesSlide2.xml" Id="Rebb21bc5dcce47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7ba8e391fe40e2" /><Relationship Type="http://schemas.openxmlformats.org/officeDocument/2006/relationships/notesSlide" Target="/ppt/notesSlides/notesSlide3.xml" Id="R8ff392e675c345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56883d3b249d0" /><Relationship Type="http://schemas.openxmlformats.org/officeDocument/2006/relationships/notesSlide" Target="/ppt/notesSlides/notesSlide4.xml" Id="R295edb097f4d46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95c6e609fb4b86" /><Relationship Type="http://schemas.openxmlformats.org/officeDocument/2006/relationships/notesSlide" Target="/ppt/notesSlides/notesSlide5.xml" Id="Rb1bbd080c4a04a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5c86abdab49be" /><Relationship Type="http://schemas.openxmlformats.org/officeDocument/2006/relationships/notesSlide" Target="/ppt/notesSlides/notesSlide6.xml" Id="R92aa87958a604c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112fbfe95d4788" /><Relationship Type="http://schemas.openxmlformats.org/officeDocument/2006/relationships/notesSlide" Target="/ppt/notesSlides/notesSlide7.xml" Id="R94aa26f74fea43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93da2df994299" /><Relationship Type="http://schemas.openxmlformats.org/officeDocument/2006/relationships/notesSlide" Target="/ppt/notesSlides/notesSlide8.xml" Id="R7cfc1e63f6234f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441c8d4034cae" /><Relationship Type="http://schemas.openxmlformats.org/officeDocument/2006/relationships/notesSlide" Target="/ppt/notesSlides/notesSlide9.xml" Id="Rb8cd5dc7b6e24d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82f409fe24ee1" /><Relationship Type="http://schemas.openxmlformats.org/officeDocument/2006/relationships/notesSlide" Target="/ppt/notesSlides/notesSlide10.xml" Id="R6f125b107aa0429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C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389358-0361-4589-902E-F2D4B897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FDAAE1-AA41-4579-BA9E-57A68AF7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0012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A3F7C-0D29-4448-AAEA-CF3DC433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57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 for Investors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3990D-389D-4E17-9636-274683B2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Opportunity and company matching infrastructure for a fast-growing UAE market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B2C80-2163-4B91-B2F3-517522C9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8E3D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8E3DF"/>
                </a:solidFill>
                <a:latin typeface="DejaVu Sans"/>
                <a:ea typeface="DejaVu Sans"/>
                <a:cs typeface="DejaVu Sans"/>
              </a:rPr>
              <a:t>Introductory investor presentation |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89B09-D55E-41D3-B4A6-4D07C64E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FC4B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FC4BC"/>
                </a:solidFill>
                <a:latin typeface="DejaVu Sans"/>
                <a:ea typeface="DejaVu Sans"/>
                <a:cs typeface="DejaVu Sans"/>
              </a:rPr>
              <a:t>Independent UAE platform · Beta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D1DAEB-A7C4-4CE0-845F-ECAC49B8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nexoramatch.com</a:t>
            </a:r>
          </a:p>
        </p:txBody>
      </p:sp>
    </p:spTree>
    <p:extLst>
      <p:ext uri="{BB962C8B-B14F-4D97-AF65-F5344CB8AC3E}">
        <p14:creationId xmlns:p14="http://schemas.microsoft.com/office/powerpoint/2010/main" val="131203405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2394F5-F7D2-455B-95FF-B003AB9D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E64000-4C9D-4D8E-A93F-6551F0C7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DE3BD-5058-4B08-855F-C894E6141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The Problem We Solve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234A0C-7F78-4887-93EF-0A3C6AE5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98470-F4ED-4AF7-8A27-2ED087D0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4B969-34B6-490B-B989-9166DD71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97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Official and commercial opportunities are fragmented and difficult to compare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938E8-B4BB-49C4-B333-FAFA26DB9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C7DC22-B1B5-4D1C-930F-809981D3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Companies waste time approaching organisations that are not a fit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BF8B1B-5F04-476B-9F31-36E8ECD1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5C1860-38E1-49E5-B6A3-6C754A30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Events generate many contacts without structured follow-up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0D88A0-D2E9-4929-B99E-DAA4655D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82AFC-9880-4F06-B7BC-70930A2D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Opportunity providers need more complete and relevant applications</a:t>
            </a:r>
          </a:p>
        </p:txBody>
      </p:sp>
    </p:spTree>
    <p:extLst>
      <p:ext uri="{BB962C8B-B14F-4D97-AF65-F5344CB8AC3E}">
        <p14:creationId xmlns:p14="http://schemas.microsoft.com/office/powerpoint/2010/main" val="15130648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4A7039-812C-4B9B-B221-CAF58238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5061E-D1C1-44EB-9476-F1A9D949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43B5E9-EC24-48BC-A0E0-B79EA983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The UAE Market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223BA-6D3D-4F3D-B750-C7381D01A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C3BED-23B3-4322-A915-A3E8043A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763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AED 1.776tn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3C7A01-075F-47F7-B3D3-8D694CA7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193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rPr>
              <a:t>UAE GDP in 2024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25787-5073-4A4D-B8CE-F799AA692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476375"/>
            <a:ext cx="190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271BCE-F12B-40B5-B051-DC391111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4763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AED 1.342tn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E142C7-32B7-40C7-AB05-7F6BDA80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193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rPr>
              <a:t>Non-oil GDP in 2024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ACAF14-D348-4484-BBF8-9B0E04EA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671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Approx. 95%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4C79C1-9DE1-4B97-8481-1DD9A213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00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rPr>
              <a:t>SMEs as a share of UAE companies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2450A0-6DA2-453B-A3AF-4E9E0AB9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667125"/>
            <a:ext cx="190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7AD5F6-8B59-49B5-88CE-B2FC9CFC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671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USD 45.6bn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89F8E1-BC5F-456B-9DB5-1CC1E96C5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100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864"/>
                </a:solidFill>
                <a:latin typeface="DejaVu Sans"/>
                <a:ea typeface="DejaVu Sans"/>
                <a:cs typeface="DejaVu Sans"/>
              </a:rPr>
              <a:t>FDI inflows to the UAE in 2024</a:t>
            </a:r>
          </a:p>
        </p:txBody>
      </p:sp>
    </p:spTree>
    <p:extLst>
      <p:ext uri="{BB962C8B-B14F-4D97-AF65-F5344CB8AC3E}">
        <p14:creationId xmlns:p14="http://schemas.microsoft.com/office/powerpoint/2010/main" val="82750146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C17458-FE8B-48AC-9672-0C11F0F5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5717D7-56DB-4026-8BD3-6E6C6A51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76DFE-DD4C-4EFA-A13F-BA4AF3AF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Why Now?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695B4A-C90E-4B6E-9440-1146A289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8B6FB2-2A82-4338-A83D-FCD96910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14450"/>
            <a:ext cx="190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0C434F-CFAA-4E1F-803B-2A43E07C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Market demand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A48A8C-5C93-42B8-8BCB-609C3F87C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 opportunity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265021-DEB9-4080-8A64-57E71E99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41544-F8F8-4BA1-A7C3-AF6A018D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More than 200,000 new economic licences in 2024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C3293C-203E-4ED9-8D03-E5996B44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76668D-E23D-4B0A-BB77-AD7E204D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FDI inflows increased 48.7% in 2024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AFF8D-7BDB-47ED-B975-A760B498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52E1C9-518C-49C9-A8DF-0E6C1EE9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Continued expansion of non-oil sectors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BC4F18-4764-4670-81DF-890749E7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369128-D2EC-4037-A3D9-ACDE1DAF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Turn growth into discoverable opportunities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2545A9-5BC3-4D36-8E05-A9970E6E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EE5649-8209-432B-909F-A15DBB22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Organise access for local and international firms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AD58DF-772B-4EDB-95C8-1C4FC269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66910E-38E6-4B08-AADD-2BCCAA5E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Build operational data on demand and fit</a:t>
            </a:r>
          </a:p>
        </p:txBody>
      </p:sp>
    </p:spTree>
    <p:extLst>
      <p:ext uri="{BB962C8B-B14F-4D97-AF65-F5344CB8AC3E}">
        <p14:creationId xmlns:p14="http://schemas.microsoft.com/office/powerpoint/2010/main" val="11273714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5A4AE3-7CB8-4128-9173-555BB0A3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31D79-D81E-4199-AC25-D63B6484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6E816B-0E26-4D16-8DA5-1A1DAB74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Product and Growth Engines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70B098-0F20-453F-AEF4-98942C04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1FA7F-B8DB-48A2-8C71-EDDA6585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14450"/>
            <a:ext cx="190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FDC822-2EC4-4F2C-924B-1465BD9E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Current product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3373D2-822F-4FB2-9A57-65585D4D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Expansion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B1EC8-E0B1-4597-ADE7-D0871805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1A4D90-7614-4F00-B0E2-0CD1818C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UAE opportunity matching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4CB05E-9F1E-4EAE-9477-F2D247E8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85AF17-7F5D-4D33-A5D5-85CC0232E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Company matching at events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9AB8F-70C0-4583-B9FA-1B3DAA56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AC21CE-3EEF-43C6-986E-3754E5B3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Smart business card and result sharing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E4260-51D4-4EA2-87B7-B8907F57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386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98DE73-CFBB-49EB-A666-566F7614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3434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Application and outreach assistant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C6D599-C4C4-4F19-88AE-9F9C30DA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A8C708-E634-4A3A-828B-AD664F1F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New countries and markets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85EE25-69E7-4972-BDEF-59215052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898194-0323-4B70-B648-6C7834E88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Licensing for events and entities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A9C274-4189-43EA-B1D9-B14906A0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1161DA-BF49-45E6-87AF-52361BFCF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Partner and opportunity-source network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26003E-5E5D-4B63-8A8A-E616CED7C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386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2CCFD2-DBE0-4BFE-91BA-8DE18F0F1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43434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Data and foresight layer</a:t>
            </a:r>
          </a:p>
        </p:txBody>
      </p:sp>
    </p:spTree>
    <p:extLst>
      <p:ext uri="{BB962C8B-B14F-4D97-AF65-F5344CB8AC3E}">
        <p14:creationId xmlns:p14="http://schemas.microsoft.com/office/powerpoint/2010/main" val="87620352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E26ED-DEE4-40E8-991A-F5F36BFF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E148D1-3382-4C08-9547-EE631AB7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48BAD-3984-4707-B2AC-B2F254D5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Revenue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7F0457-3779-4AC0-9133-A531869A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AE47F-00C7-45FC-B3F6-C31004BF2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71BFED-81EF-467D-9C8E-C9A4402B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Referral commissions from free zones and business setup firms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39BCC-BA2D-4235-90E0-0ACA6638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D561B-A411-4C59-9EB4-2C03850F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Paid company reports and analysis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497130-E3EA-4E86-B100-E71DB121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B58B86-54CC-458D-874E-CBA57969F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Fees for assisted applications and smart follow-up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B06F8B-821A-4260-AD22-934CC412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299193-B828-4F48-8834-61FE5E96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Event Match licensing for exhibitions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5483F8-4695-48ED-A218-D3F89278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149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EA0F25-E523-4DBA-889E-891395CA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Institutional subscriptions and solutions</a:t>
            </a:r>
          </a:p>
        </p:txBody>
      </p:sp>
    </p:spTree>
    <p:extLst>
      <p:ext uri="{BB962C8B-B14F-4D97-AF65-F5344CB8AC3E}">
        <p14:creationId xmlns:p14="http://schemas.microsoft.com/office/powerpoint/2010/main" val="69574277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66B413-AAE5-4100-AB68-BADCA70B6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F8621B-446F-40B1-AB64-5494877B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A51DD-5607-4E49-A417-6BDFAD13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Early-Stage Signals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940ABB-5B8A-4B4E-A9A5-AA5BCCAB8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03B33-36B7-492D-B1C7-4916FA19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F6376-7B0D-4B38-BD14-9F09FD4F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A working product being tested with real users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389FC6-B742-46FD-9DEC-83EDFBD7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C73BEB-6936-4C85-A9F7-80D1232A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UAE opportunity pathways with sources and live status labels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224218-6FEC-47C5-A892-E5EDAAB2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AB0404-05DB-4A2E-A693-D27D5C3D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Interest from international firms, educators and specialists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C004E9-10E3-4776-A332-3DE69730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C3F0A1-1A2B-4F05-9569-23850985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Collaboration meetings generated through direct outreach and events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0D982D-8205-4E6A-9CB7-0C9B56AD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149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09C97C-D1D8-438F-9051-18E1EC9E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Current indicators are early and do not represent confirmed revenue</a:t>
            </a:r>
          </a:p>
        </p:txBody>
      </p:sp>
    </p:spTree>
    <p:extLst>
      <p:ext uri="{BB962C8B-B14F-4D97-AF65-F5344CB8AC3E}">
        <p14:creationId xmlns:p14="http://schemas.microsoft.com/office/powerpoint/2010/main" val="39188302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F5FAB1-B54C-4AE1-9525-2E52F696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CABD88-928F-4E3B-9FA1-0DED86F8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AC3ECE-739B-47BA-9980-20EA0D90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Use of Investment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D7E42-734E-4409-A03F-8EA121F81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329E7-2CD1-4176-BFFA-4C4E1C77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14450"/>
            <a:ext cx="190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8DF51E-3EF7-402E-BFAE-04B5079A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Product readiness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116702-B091-4048-B0D0-2F42B321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Growth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88F8BF-CB40-4C96-8770-5C89F9EA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376DFD-311D-4AB7-AC10-E657D69C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Strengthen product and security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97110D-BBEE-4BFA-9675-2A525996C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52FE46-FE92-4330-9872-00607F15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Automate opportunity updates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89C9D3-F544-4E34-8D5D-2F2F625F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ACA27-232A-4CBE-AD64-7A1D9F1CD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Measure matching accuracy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47C4AE-3E4F-45C0-AB2E-F5398893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AC5F8A-5545-47FE-BB3E-062E17DA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Build sales and partnerships capacity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C8E509-1D15-4385-A131-A4884E4D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BC72C1-8180-4840-A9ED-424F9DB39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Attend targeted exhibitions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F7AC1D-533F-4585-91A7-21529666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3F6A07-163E-4DC7-BFE5-C1B6C8B9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Run limited institutional pilots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2286C5-41DC-449F-9EDF-B0B03936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386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DB755-16B9-4E6C-BB2D-B1B0FAB82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43434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Expand gradually beyond the UAE</a:t>
            </a:r>
          </a:p>
        </p:txBody>
      </p:sp>
    </p:spTree>
    <p:extLst>
      <p:ext uri="{BB962C8B-B14F-4D97-AF65-F5344CB8AC3E}">
        <p14:creationId xmlns:p14="http://schemas.microsoft.com/office/powerpoint/2010/main" val="16134820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8C9C7B-28CB-44E7-B2FD-0E2C951A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8B100-B260-4EA4-A5B4-E8361B6A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AF7B8A-6D8A-4478-A6E1-633703D6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Risks and Mitigation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33797-1881-4070-8EAF-08CCD1FA4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993EE-C6CA-4B47-8C01-3914A60AA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BE7016-8B79-45CB-9FC9-47F34B0D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Opportunity quality: official sources and last-verified dates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DC3778-92C5-4935-BBE6-A51BEBC1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8CBF1B-57C5-4BDA-A41A-93011B00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Founder dependence: convert relationships into systems and a team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348C6-45D5-45EE-B08B-3ED56058E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FD8C3F-D44F-4C99-902C-C729A3D1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Trust and compliance: clear independence and no approval guarantees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614638-BEBF-4EA3-96F6-34C289BE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AB98B-50C5-4CE0-8381-23DD0D63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Revenue model: validate paid pilots before major scaling</a:t>
            </a:r>
          </a:p>
        </p:txBody>
      </p:sp>
    </p:spTree>
    <p:extLst>
      <p:ext uri="{BB962C8B-B14F-4D97-AF65-F5344CB8AC3E}">
        <p14:creationId xmlns:p14="http://schemas.microsoft.com/office/powerpoint/2010/main" val="5056020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2C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5B5A6-55B8-4B65-B65F-DDC22E893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C9556B-FCFA-4DA5-BC08-BD1C7F2E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14500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Investment Discussion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D2C991-C235-4E90-800C-01C92D23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5275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Fund the commercial validation stage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2AC97-6E03-4AE7-B7DB-0A91BC9C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1950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Agree usage and revenue milestones before final valuation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0D5D9-B7E8-44C5-96CB-8AB03F09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8625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Seek a partner who adds market access as well as capital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401F4-3208-40C1-BD50-135FC989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nexoramatch.com</a:t>
            </a:r>
          </a:p>
        </p:txBody>
      </p:sp>
    </p:spTree>
    <p:extLst>
      <p:ext uri="{BB962C8B-B14F-4D97-AF65-F5344CB8AC3E}">
        <p14:creationId xmlns:p14="http://schemas.microsoft.com/office/powerpoint/2010/main" val="10059861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2026-09-30T11:41:30.9510000Z</dcterms:created>
  <dcterms:modified xsi:type="dcterms:W3CDTF">2026-09-30T11:41:30.9510000Z</dcterms:modified>
</coreProperties>
</file>