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f97402c38c945be" /><Relationship Type="http://schemas.openxmlformats.org/officeDocument/2006/relationships/extended-properties" Target="/docProps/app.xml" Id="R21eb70b997cf40fc" /><Relationship Type="http://schemas.openxmlformats.org/officeDocument/2006/relationships/officeDocument" Target="/ppt/presentation.xml" Id="R14c9288dd60f4d2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3c80a13c2924294"/>
  </p:sldMasterIdLst>
  <p:notesMasterIdLst>
    <p:notesMasterId xmlns:r="http://schemas.openxmlformats.org/officeDocument/2006/relationships" r:id="R342e3d05d6364871"/>
  </p:notesMasterIdLst>
  <p:sldIdLst>
    <p:sldId xmlns:r="http://schemas.openxmlformats.org/officeDocument/2006/relationships" id="256" r:id="R98563704091c427a"/>
    <p:sldId xmlns:r="http://schemas.openxmlformats.org/officeDocument/2006/relationships" id="257" r:id="R8cc91e8d651f413f"/>
    <p:sldId xmlns:r="http://schemas.openxmlformats.org/officeDocument/2006/relationships" id="258" r:id="R0c24ba9c2fe84cad"/>
    <p:sldId xmlns:r="http://schemas.openxmlformats.org/officeDocument/2006/relationships" id="259" r:id="R8c2e4cb245924b37"/>
    <p:sldId xmlns:r="http://schemas.openxmlformats.org/officeDocument/2006/relationships" id="260" r:id="R504a9d6ec9f1438d"/>
    <p:sldId xmlns:r="http://schemas.openxmlformats.org/officeDocument/2006/relationships" id="261" r:id="R92ed614f85954e03"/>
    <p:sldId xmlns:r="http://schemas.openxmlformats.org/officeDocument/2006/relationships" id="262" r:id="R984c66a90f9f4c3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dca5478ccce4637" /><Relationship Type="http://schemas.openxmlformats.org/officeDocument/2006/relationships/slideMaster" Target="/ppt/slideMasters/slideMaster1.xml" Id="R43c80a13c2924294" /><Relationship Type="http://schemas.openxmlformats.org/officeDocument/2006/relationships/notesMaster" Target="/ppt/notesMasters/notesMaster1.xml" Id="R342e3d05d6364871" /><Relationship Type="http://schemas.openxmlformats.org/officeDocument/2006/relationships/presProps" Target="/ppt/presProps.xml" Id="R739095d2d7c14bda" /><Relationship Type="http://schemas.openxmlformats.org/officeDocument/2006/relationships/tableStyles" Target="/ppt/tableStyles.xml" Id="Rac05f237459f4075" /><Relationship Type="http://schemas.openxmlformats.org/officeDocument/2006/relationships/slide" Target="/ppt/slides/slide1.xml" Id="R98563704091c427a" /><Relationship Type="http://schemas.openxmlformats.org/officeDocument/2006/relationships/slide" Target="/ppt/slides/slide2.xml" Id="R8cc91e8d651f413f" /><Relationship Type="http://schemas.openxmlformats.org/officeDocument/2006/relationships/slide" Target="/ppt/slides/slide3.xml" Id="R0c24ba9c2fe84cad" /><Relationship Type="http://schemas.openxmlformats.org/officeDocument/2006/relationships/slide" Target="/ppt/slides/slide4.xml" Id="R8c2e4cb245924b37" /><Relationship Type="http://schemas.openxmlformats.org/officeDocument/2006/relationships/slide" Target="/ppt/slides/slide5.xml" Id="R504a9d6ec9f1438d" /><Relationship Type="http://schemas.openxmlformats.org/officeDocument/2006/relationships/slide" Target="/ppt/slides/slide6.xml" Id="R92ed614f85954e03" /><Relationship Type="http://schemas.openxmlformats.org/officeDocument/2006/relationships/slide" Target="/ppt/slides/slide7.xml" Id="R984c66a90f9f4c3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361f6b54d434bb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e90d208f08942a4" /><Relationship Type="http://schemas.openxmlformats.org/officeDocument/2006/relationships/notesMaster" Target="/ppt/notesMasters/notesMaster1.xml" Id="R4b8ac716e0ed4c3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330bd3815b44df6" /><Relationship Type="http://schemas.openxmlformats.org/officeDocument/2006/relationships/notesMaster" Target="/ppt/notesMasters/notesMaster1.xml" Id="Rb01b0fc62c1b40c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fc410bc3fcb4922" /><Relationship Type="http://schemas.openxmlformats.org/officeDocument/2006/relationships/notesMaster" Target="/ppt/notesMasters/notesMaster1.xml" Id="R42e3a5bc55d74a5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98ef1c6674c41bf" /><Relationship Type="http://schemas.openxmlformats.org/officeDocument/2006/relationships/notesMaster" Target="/ppt/notesMasters/notesMaster1.xml" Id="Rb703540769934e5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2bf93790b71466d" /><Relationship Type="http://schemas.openxmlformats.org/officeDocument/2006/relationships/notesMaster" Target="/ppt/notesMasters/notesMaster1.xml" Id="R6b82f97659aa44a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3d93b582468475e" /><Relationship Type="http://schemas.openxmlformats.org/officeDocument/2006/relationships/notesMaster" Target="/ppt/notesMasters/notesMaster1.xml" Id="Ra08ac4f6e61c444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607de1b98a14e71" /><Relationship Type="http://schemas.openxmlformats.org/officeDocument/2006/relationships/notesMaster" Target="/ppt/notesMasters/notesMaster1.xml" Id="R7a00a986fbba430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b53ecdedf2400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d2b0a9abdf142b1" /><Relationship Type="http://schemas.openxmlformats.org/officeDocument/2006/relationships/slideLayout" Target="/ppt/slideLayouts/slideLayout1.xml" Id="Rbedd7854c264491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edd7854c264491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1cd546557c4884" /><Relationship Type="http://schemas.openxmlformats.org/officeDocument/2006/relationships/notesSlide" Target="/ppt/notesSlides/notesSlide1.xml" Id="R91fe806e11364d0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566614c7b0452a" /><Relationship Type="http://schemas.openxmlformats.org/officeDocument/2006/relationships/notesSlide" Target="/ppt/notesSlides/notesSlide2.xml" Id="Ref429000d1b5414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522cc2a00a4fa7" /><Relationship Type="http://schemas.openxmlformats.org/officeDocument/2006/relationships/notesSlide" Target="/ppt/notesSlides/notesSlide3.xml" Id="Rc2116e5dbf344e1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92042d3d094b82" /><Relationship Type="http://schemas.openxmlformats.org/officeDocument/2006/relationships/notesSlide" Target="/ppt/notesSlides/notesSlide4.xml" Id="Rab6a903824ad442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e5f28a8e414b51" /><Relationship Type="http://schemas.openxmlformats.org/officeDocument/2006/relationships/notesSlide" Target="/ppt/notesSlides/notesSlide5.xml" Id="Re76296c70fca4c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ed989ca0934e65" /><Relationship Type="http://schemas.openxmlformats.org/officeDocument/2006/relationships/notesSlide" Target="/ppt/notesSlides/notesSlide6.xml" Id="Rb2d4a94b203c42e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37685fc73a40ce" /><Relationship Type="http://schemas.openxmlformats.org/officeDocument/2006/relationships/notesSlide" Target="/ppt/notesSlides/notesSlide7.xml" Id="Ra239b5f4bb30442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2C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82031F-CCFA-46CA-AC0E-DC9E5F4EF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25886D-D735-47E2-9DA8-44020907B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381125"/>
            <a:ext cx="1000125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AC5ED7-5B9D-4BBE-ACF7-46AF6479B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57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NEXORA for Government Entities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F4315A-990C-43F8-A6A7-CA39E2476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0"/>
            <a:ext cx="1057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Matching public challenges and opportunities with relevant companies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ED56FF-59B2-4801-AB36-00585FC9D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62500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D8E3DF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8E3DF"/>
                </a:solidFill>
                <a:latin typeface="DejaVu Sans"/>
                <a:ea typeface="DejaVu Sans"/>
                <a:cs typeface="DejaVu Sans"/>
              </a:rPr>
              <a:t>Government pilot proposal |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AAD379-F24F-46D3-A4CC-67D62870C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055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FC4BC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AFC4BC"/>
                </a:solidFill>
                <a:latin typeface="DejaVu Sans"/>
                <a:ea typeface="DejaVu Sans"/>
                <a:cs typeface="DejaVu Sans"/>
              </a:rPr>
              <a:t>Independent UAE platform · Beta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9B2275-17A4-406F-B4F7-3124ACF5F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3887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nexoramatch.com</a:t>
            </a:r>
          </a:p>
        </p:txBody>
      </p:sp>
    </p:spTree>
    <p:extLst>
      <p:ext uri="{BB962C8B-B14F-4D97-AF65-F5344CB8AC3E}">
        <p14:creationId xmlns:p14="http://schemas.microsoft.com/office/powerpoint/2010/main" val="1802638741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83A613-BBC7-409A-A9E5-EF29E25F3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A43051-E252-42F7-B8A1-38C3D59FF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F849FB-C6DC-481E-A150-A44E81262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19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The Public-Sector Challenge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74FAFA-3C44-4BBD-B194-F58D61033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2255B2-8974-4D02-8FB7-FC0481E9E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8097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C405F6-C5F4-45D9-8B27-366CAE642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7811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972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Opportunities and initiatives are distributed across multiple entities and platforms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A77396-BF22-4435-8440-E87A14FA7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6860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148DFF-C91E-496F-8768-3D2A6ADA6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6574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76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Applications may come from companies that do not meet essential requirements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1D77B5-1FC9-42B4-A718-C9463844F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5623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1BC469-5146-4901-A619-AB73EFAEB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5337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Teams need faster initial screening while retaining human decision-making</a:t>
            </a:r>
          </a:p>
        </p:txBody>
      </p:sp>
    </p:spTree>
    <p:extLst>
      <p:ext uri="{BB962C8B-B14F-4D97-AF65-F5344CB8AC3E}">
        <p14:creationId xmlns:p14="http://schemas.microsoft.com/office/powerpoint/2010/main" val="1769537013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A08A74-3140-49B3-9C67-58F487A3D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01D419-563A-40BD-AC65-F6F4E2891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95EDCA-E9E0-4091-B04F-ACC543F67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19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NEXORA’s Role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88F95B-1868-40FA-A5A8-D24DDD491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69FA6E-3127-44E9-A21D-34B557F77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314450"/>
            <a:ext cx="19050" cy="447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0ACBCB-79F8-44F1-BD75-7C1A6B0FB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For companies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AA65FE-4A61-4F2F-B94C-8040DD543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285875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For the entity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1CF6E4-4D4B-4E01-B508-0D586E540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955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D0BF00-48B3-4A53-B8BD-133DEE421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0002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Assess preliminary fit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A88C1E-DD02-4458-9C9D-0E5572753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765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321C57-0939-49B8-9E3B-C29713674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78130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Identify missing requirements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6F94E5-73C3-4E36-9C19-F363861F8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576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ABF233-3E29-49E6-AC87-54E39EB4E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5623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Guide users to the official source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6050F9-2292-4294-96D5-AD5AFE7CD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955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A6956B-BC5B-40B5-98F7-8E05E82EF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20002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Standardise initial submissions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DC925E-B32D-4ED9-A7AD-36E1A6F24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8765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59D17E-B251-4E16-88B1-D6C4D3B95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278130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Provide reviewable pre-screening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1A3461-D829-467A-B1B8-6F1437867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6576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E72A7E-F79B-43BF-82D8-CC0295A86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35623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Reveal demand and sector patterns</a:t>
            </a:r>
          </a:p>
        </p:txBody>
      </p:sp>
    </p:spTree>
    <p:extLst>
      <p:ext uri="{BB962C8B-B14F-4D97-AF65-F5344CB8AC3E}">
        <p14:creationId xmlns:p14="http://schemas.microsoft.com/office/powerpoint/2010/main" val="974797679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E4E723-B69D-43AF-8948-2C20E6657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767DAB-BAE0-4290-9569-6812404C9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4CDCF7-D3F5-4E9B-84D2-1D505C378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19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Proposed 60–90 Day Pilot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734D3B-F764-4461-ADC6-B3BCFAD36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8AF4DA-2511-4136-A56D-EC5172906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8097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DD9DD4-D413-45BA-8FA5-EC799A3AE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7811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Select one officially published opportunity or challenge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5DBD52-8587-401F-B742-C72944844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6860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6034E6-984E-4368-9123-2E2C7E32F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6574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Configure eligibility criteria and required information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E891DB-3FED-4753-B554-3A9416FDE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5623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E6B4B8-C5B1-4CD3-A3C7-448C3631B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5337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Run matching with a limited group of companies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91CC0D-3945-4605-89FF-8B4246912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4386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9CE1E9-D6EC-478D-86FD-ABB4A50C9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4100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Measure application quality and time to qualified candidates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9E164A-1936-4371-90DB-3BB737985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3149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16610C-BFBD-499E-A6F0-3762D3FEC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2863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Deliver a final report before any expansion</a:t>
            </a:r>
          </a:p>
        </p:txBody>
      </p:sp>
    </p:spTree>
    <p:extLst>
      <p:ext uri="{BB962C8B-B14F-4D97-AF65-F5344CB8AC3E}">
        <p14:creationId xmlns:p14="http://schemas.microsoft.com/office/powerpoint/2010/main" val="1717525097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58DE5D-2802-47BD-B452-8DBD4E0F3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C8397E-1736-496C-B664-54572DD33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AAF08F-7FFD-41D5-92CC-5AC3AD116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19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Success Measures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69EEE6-A666-44DD-AA79-6F215A768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4A2E8A-F735-4C45-9B50-500F41582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1314450"/>
            <a:ext cx="19050" cy="447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FD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B9EFE5-2B36-40FC-A45B-F6F87E4E5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85875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Operational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7EEB05-398B-45DB-9DDC-87843BE71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285875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Quality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62E0FF-A238-4336-913C-0AE43950C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955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6CC36C-78E3-4C9C-8602-AEAFF1CEC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0002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Time to complete a match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2CA748-7492-476B-ADF4-E38CC4578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765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8091E1-CD9F-4645-91EF-10AAE66C1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78130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Percentage of complete profiles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ED94D6-8209-42C4-8C58-F08B619BA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576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D09B79-E1E6-4D67-AE70-DF204EEB5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5623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Number of qualified referrals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3AB8FD-DD22-4A02-A553-A89F33354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955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F90118-2931-4568-921A-FE3386A9B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20002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Fit accuracy after review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6ECC2B-95B5-4846-902F-7AFA90906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8765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12B572-8054-463A-AAAC-7F279F8F4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278130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Entity and company satisfaction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EE1090-9A5E-4213-878D-CAEA3E1AA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6576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13B728-B05D-464F-9A19-FE3A84E35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3562350"/>
            <a:ext cx="423862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Progression to the next step</a:t>
            </a:r>
          </a:p>
        </p:txBody>
      </p:sp>
    </p:spTree>
    <p:extLst>
      <p:ext uri="{BB962C8B-B14F-4D97-AF65-F5344CB8AC3E}">
        <p14:creationId xmlns:p14="http://schemas.microsoft.com/office/powerpoint/2010/main" val="1755581288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B8A5E0-C0FA-4EEF-BC5D-F197E9B24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E55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346B32-46B2-4923-AF79-E4F19858B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1714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062C24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F9FCED-5D16-45F0-8608-B70EE6C32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19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Governance and Boundaries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A3562E-BBBA-4359-9A74-E6AD3D5B3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19125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F43DF8-EB67-4001-B51B-5852160D2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8097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BA021D-20FE-41BC-A396-376EF0C2B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7811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The entity retains final evaluation and approval authority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9407B5-A1BD-4C72-B809-77C9E1E14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6860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2A8026-E533-4720-B65E-1A7F0723A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6574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Official sources define eligibility, requirements and deadlines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40CB94-E6C9-4282-976A-416DB682F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5623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E331D2-7ED7-4859-9C93-B1ACD6380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5337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NEXORA does not present itself as an approving authority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B01857-D51A-4719-A865-C92A57620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4386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F94C8F-20A5-4CC5-A96B-973ACF3FE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4100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The pilot begins with a limited, approved data scope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74D320-B7C7-4C46-B5C2-22853F7AB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3149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B3D676-5495-4B07-97D2-1D47B210F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286375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0201B"/>
                </a:solidFill>
                <a:latin typeface="DejaVu Sans"/>
                <a:ea typeface="DejaVu Sans"/>
                <a:cs typeface="DejaVu Sans"/>
              </a:rPr>
              <a:t>Any integration follows the entity’s security and privacy requirements</a:t>
            </a:r>
          </a:p>
        </p:txBody>
      </p:sp>
    </p:spTree>
    <p:extLst>
      <p:ext uri="{BB962C8B-B14F-4D97-AF65-F5344CB8AC3E}">
        <p14:creationId xmlns:p14="http://schemas.microsoft.com/office/powerpoint/2010/main" val="2402691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2C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4E57AE-CBAB-469F-845C-6E1438F54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3875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NEXORA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38FE2A-EA7F-494F-BF90-085E32F1E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714500"/>
            <a:ext cx="10287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3150" b="1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What We Need from the Entity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2AA5D0-B2F7-4481-8438-613E18161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52750"/>
            <a:ext cx="9334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Select one use case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F2F042-3E81-4299-A349-4D26DE65B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619500"/>
            <a:ext cx="9334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Appoint one responsible contact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AB90A2-FDC6-48BD-8E72-19F8D5EB3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286250"/>
            <a:ext cx="9334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Approve the pilot success measures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9DB93E-88B4-409B-B688-3A27E7D38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38875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D5AE55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D5AE55"/>
                </a:solidFill>
                <a:latin typeface="DejaVu Sans"/>
                <a:ea typeface="DejaVu Sans"/>
                <a:cs typeface="DejaVu Sans"/>
              </a:rPr>
              <a:t>nexoramatch.com</a:t>
            </a:r>
          </a:p>
        </p:txBody>
      </p:sp>
    </p:spTree>
    <p:extLst>
      <p:ext uri="{BB962C8B-B14F-4D97-AF65-F5344CB8AC3E}">
        <p14:creationId xmlns:p14="http://schemas.microsoft.com/office/powerpoint/2010/main" val="8773864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2026-09-30T11:41:25.7620000Z</dcterms:created>
  <dcterms:modified xsi:type="dcterms:W3CDTF">2026-09-30T11:41:25.7620000Z</dcterms:modified>
</coreProperties>
</file>